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3" r:id="rId3"/>
    <p:sldId id="286" r:id="rId4"/>
    <p:sldId id="287" r:id="rId5"/>
    <p:sldId id="294" r:id="rId6"/>
    <p:sldId id="299" r:id="rId7"/>
    <p:sldId id="304" r:id="rId8"/>
    <p:sldId id="305" r:id="rId9"/>
    <p:sldId id="303" r:id="rId10"/>
    <p:sldId id="285" r:id="rId11"/>
    <p:sldId id="288" r:id="rId12"/>
    <p:sldId id="289" r:id="rId13"/>
    <p:sldId id="290" r:id="rId14"/>
    <p:sldId id="291" r:id="rId15"/>
    <p:sldId id="292" r:id="rId16"/>
    <p:sldId id="293" r:id="rId17"/>
    <p:sldId id="297" r:id="rId18"/>
    <p:sldId id="302" r:id="rId19"/>
    <p:sldId id="298" r:id="rId20"/>
    <p:sldId id="307" r:id="rId21"/>
    <p:sldId id="310" r:id="rId22"/>
    <p:sldId id="311" r:id="rId23"/>
    <p:sldId id="316" r:id="rId24"/>
    <p:sldId id="296" r:id="rId25"/>
    <p:sldId id="301" r:id="rId26"/>
    <p:sldId id="284" r:id="rId27"/>
    <p:sldId id="281" r:id="rId28"/>
    <p:sldId id="295" r:id="rId29"/>
    <p:sldId id="318" r:id="rId30"/>
    <p:sldId id="319" r:id="rId31"/>
    <p:sldId id="320" r:id="rId32"/>
    <p:sldId id="321" r:id="rId33"/>
    <p:sldId id="312" r:id="rId34"/>
    <p:sldId id="314" r:id="rId35"/>
    <p:sldId id="313" r:id="rId36"/>
    <p:sldId id="31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02B"/>
    <a:srgbClr val="CF006C"/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81818" autoAdjust="0"/>
  </p:normalViewPr>
  <p:slideViewPr>
    <p:cSldViewPr snapToGrid="0">
      <p:cViewPr varScale="1">
        <p:scale>
          <a:sx n="59" d="100"/>
          <a:sy n="59" d="100"/>
        </p:scale>
        <p:origin x="130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16/01/2020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5549E48-55B4-43FA-96F3-A3F777E0F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Aggregator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460E43-8368-48B2-B0D8-928B31A58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644838"/>
            <a:ext cx="5524596" cy="277610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F7431ECA-65CF-4461-A8CA-DEE29F288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567" y="1978724"/>
            <a:ext cx="3703320" cy="16661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78B9E-B7DE-4C38-BB7B-FF6AC15759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35" y="3644837"/>
            <a:ext cx="4693278" cy="166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9596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CF44E-EB06-406E-8E80-9E769460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3" y="0"/>
            <a:ext cx="61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this works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87527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Any await keyword yields control to the task dispatcher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commits any scheduled action to the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sends messages through a queue to schedule the actual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Orchestrator effectively unloads from memory </a:t>
            </a:r>
          </a:p>
        </p:txBody>
      </p:sp>
    </p:spTree>
    <p:extLst>
      <p:ext uri="{BB962C8B-B14F-4D97-AF65-F5344CB8AC3E}">
        <p14:creationId xmlns:p14="http://schemas.microsoft.com/office/powerpoint/2010/main" val="1767502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When a response is received, the orchestrator is woken up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Entire orchestration is re-executed to rebuild the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Every async work encountered is checked against storage to see if it’s already been executed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has, it retrieves the result from the table and continues execution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hasn’t, work is scheduled again</a:t>
            </a:r>
          </a:p>
        </p:txBody>
      </p:sp>
    </p:spTree>
    <p:extLst>
      <p:ext uri="{BB962C8B-B14F-4D97-AF65-F5344CB8AC3E}">
        <p14:creationId xmlns:p14="http://schemas.microsoft.com/office/powerpoint/2010/main" val="1573192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135985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Instanyam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#</a:t>
            </a:r>
            <a:r>
              <a:rPr lang="en-US" sz="1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foodielovers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since 2020</a:t>
            </a:r>
            <a:endParaRPr lang="en-US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057"/>
            <a:ext cx="12192000" cy="6225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https://github.com/luismanez/netcoreconf-bcn-2020</a:t>
            </a:r>
          </a:p>
        </p:txBody>
      </p:sp>
    </p:spTree>
    <p:extLst>
      <p:ext uri="{BB962C8B-B14F-4D97-AF65-F5344CB8AC3E}">
        <p14:creationId xmlns:p14="http://schemas.microsoft.com/office/powerpoint/2010/main" val="61233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Auto escalation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41A1-3691-4B32-9C63-C7B96949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scale controller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0E10A3-3370-4770-AB3B-DF007536C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1487488"/>
            <a:ext cx="7239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E47-78EC-42BD-9029-95B91EC9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51F8-6622-489B-89B3-DF80B6FE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controller not only monitors the triggers but the internal queues</a:t>
            </a:r>
          </a:p>
          <a:p>
            <a:r>
              <a:rPr lang="en-GB" dirty="0"/>
              <a:t>We can control the queue throughput through </a:t>
            </a:r>
            <a:r>
              <a:rPr lang="en-GB" dirty="0" err="1"/>
              <a:t>host.json</a:t>
            </a:r>
            <a:r>
              <a:rPr lang="en-GB" dirty="0"/>
              <a:t> configuration</a:t>
            </a:r>
          </a:p>
          <a:p>
            <a:r>
              <a:rPr lang="en-GB" dirty="0"/>
              <a:t>Activity functions can be </a:t>
            </a:r>
            <a:r>
              <a:rPr lang="en-GB" dirty="0" err="1"/>
              <a:t>escaled</a:t>
            </a:r>
            <a:r>
              <a:rPr lang="en-GB" dirty="0"/>
              <a:t> out infinitely</a:t>
            </a:r>
          </a:p>
          <a:p>
            <a:r>
              <a:rPr lang="en-GB" dirty="0"/>
              <a:t>Orchestrators can scale to as many VMs as control queues configured on </a:t>
            </a:r>
            <a:r>
              <a:rPr lang="en-GB" dirty="0" err="1"/>
              <a:t>host.json</a:t>
            </a:r>
            <a:endParaRPr lang="en-GB" dirty="0"/>
          </a:p>
          <a:p>
            <a:pPr lvl="1"/>
            <a:r>
              <a:rPr lang="en-GB" dirty="0"/>
              <a:t>Default 4, max 16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8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72B6-E37D-45C1-AEB7-169E80B8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pic>
        <p:nvPicPr>
          <p:cNvPr id="4098" name="Picture 2" descr="Scale diagram">
            <a:extLst>
              <a:ext uri="{FF2B5EF4-FFF2-40B4-BE49-F238E27FC236}">
                <a16:creationId xmlns:a16="http://schemas.microsoft.com/office/drawing/2014/main" id="{D8CA3569-1F04-4926-A8E0-8D04B182A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50" y="1477963"/>
            <a:ext cx="8591299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3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Under the hood pieces</a:t>
            </a:r>
          </a:p>
        </p:txBody>
      </p:sp>
    </p:spTree>
    <p:extLst>
      <p:ext uri="{BB962C8B-B14F-4D97-AF65-F5344CB8AC3E}">
        <p14:creationId xmlns:p14="http://schemas.microsoft.com/office/powerpoint/2010/main" val="37801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ACB9-0828-4135-A565-F37438B4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history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9496-C07E-40F1-9A96-F039BC97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Append only storage that is used by the Framework as the event store</a:t>
            </a:r>
          </a:p>
          <a:p>
            <a:r>
              <a:rPr lang="en-GB" dirty="0"/>
              <a:t>Super useful for debugging</a:t>
            </a:r>
          </a:p>
          <a:p>
            <a:r>
              <a:rPr lang="en-GB" dirty="0"/>
              <a:t>When inputs or outputs are too big to store on a table column, a blob is used</a:t>
            </a:r>
          </a:p>
          <a:p>
            <a:r>
              <a:rPr lang="en-GB" dirty="0"/>
              <a:t>DO NOT depend on this</a:t>
            </a:r>
          </a:p>
        </p:txBody>
      </p:sp>
    </p:spTree>
    <p:extLst>
      <p:ext uri="{BB962C8B-B14F-4D97-AF65-F5344CB8AC3E}">
        <p14:creationId xmlns:p14="http://schemas.microsoft.com/office/powerpoint/2010/main" val="381557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AFF2-E75F-414F-AC01-448127B6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instances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B862-FB8A-4874-9FC5-C9257E4EF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Contains the status of all orchestrations</a:t>
            </a:r>
          </a:p>
          <a:p>
            <a:r>
              <a:rPr lang="en-GB" dirty="0"/>
              <a:t>One row per instance</a:t>
            </a:r>
          </a:p>
          <a:p>
            <a:r>
              <a:rPr lang="en-GB" dirty="0"/>
              <a:t>Eventually consistent with the history table</a:t>
            </a:r>
          </a:p>
          <a:p>
            <a:r>
              <a:rPr lang="en-GB" dirty="0"/>
              <a:t>Inspired by CQRS pattern</a:t>
            </a:r>
          </a:p>
        </p:txBody>
      </p:sp>
    </p:spTree>
    <p:extLst>
      <p:ext uri="{BB962C8B-B14F-4D97-AF65-F5344CB8AC3E}">
        <p14:creationId xmlns:p14="http://schemas.microsoft.com/office/powerpoint/2010/main" val="496451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D94D-55B0-405D-9ED2-35C873D7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Work-item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1EA2-C948-4F13-9BD7-A283AA84D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the one that triggers the Activity Functions</a:t>
            </a:r>
          </a:p>
          <a:p>
            <a:r>
              <a:rPr lang="en-GB" dirty="0"/>
              <a:t>One messaged dequeued at a time</a:t>
            </a:r>
          </a:p>
          <a:p>
            <a:r>
              <a:rPr lang="en-GB" dirty="0"/>
              <a:t>Messages contain input and info on which Activity it must execute</a:t>
            </a:r>
          </a:p>
          <a:p>
            <a:r>
              <a:rPr lang="en-GB" dirty="0"/>
              <a:t>Only one even when the App auto scales</a:t>
            </a:r>
          </a:p>
        </p:txBody>
      </p:sp>
    </p:spTree>
    <p:extLst>
      <p:ext uri="{BB962C8B-B14F-4D97-AF65-F5344CB8AC3E}">
        <p14:creationId xmlns:p14="http://schemas.microsoft.com/office/powerpoint/2010/main" val="422415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88D-80D9-4A25-84B5-913812BA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41BAA-E956-4DD6-90D3-50E52D4E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 lifecycle messages (control, response and timer messages)</a:t>
            </a:r>
          </a:p>
          <a:p>
            <a:pPr lvl="1"/>
            <a:r>
              <a:rPr lang="en-GB" dirty="0"/>
              <a:t>Composed of the payload and metadata pointing to the instance</a:t>
            </a:r>
          </a:p>
          <a:p>
            <a:r>
              <a:rPr lang="en-GB" dirty="0"/>
              <a:t>Can dequeue as much as 32 messages with batching per instance</a:t>
            </a:r>
          </a:p>
          <a:p>
            <a:r>
              <a:rPr lang="en-GB" dirty="0"/>
              <a:t>Messages are load balanced between control queues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10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6E4F-7D16-41E5-813A-B17757C1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6805-BB51-4E3D-BC61-BAB740ED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pattern that specifies a way of storing app state</a:t>
            </a:r>
          </a:p>
          <a:p>
            <a:r>
              <a:rPr lang="en-GB" dirty="0"/>
              <a:t>This app state is composed by a conjunction of events</a:t>
            </a:r>
          </a:p>
          <a:p>
            <a:r>
              <a:rPr lang="en-GB" dirty="0"/>
              <a:t>EVERY change on the state is stored sequentially</a:t>
            </a:r>
          </a:p>
          <a:p>
            <a:r>
              <a:rPr lang="en-GB" dirty="0"/>
              <a:t>Allows us to recreate or query app state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29FF-8B93-4D48-A3C0-9D589350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ORM Approach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3EE08-123B-4C9E-A764-30EA24365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2" y="1428977"/>
            <a:ext cx="6202676" cy="47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2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7E1B-4E30-4723-B51C-A49753CA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Sourcing Approach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5011-96AC-4724-8470-F15407E88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2" y="1298053"/>
            <a:ext cx="5888675" cy="47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EBAB-B852-4964-813C-60C22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 within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579E-B894-43C8-85D7-1EAF5EA9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Storage tables act as the storage system</a:t>
            </a:r>
          </a:p>
          <a:p>
            <a:r>
              <a:rPr lang="en-GB" dirty="0"/>
              <a:t>One row per status change</a:t>
            </a:r>
          </a:p>
          <a:p>
            <a:r>
              <a:rPr lang="en-GB" dirty="0"/>
              <a:t>Columns to store inputs, outputs and additional details</a:t>
            </a:r>
          </a:p>
          <a:p>
            <a:r>
              <a:rPr lang="en-GB" dirty="0"/>
              <a:t>Framework uses the events stored in the table to rebuild the orchestrator state</a:t>
            </a:r>
          </a:p>
        </p:txBody>
      </p:sp>
    </p:spTree>
    <p:extLst>
      <p:ext uri="{BB962C8B-B14F-4D97-AF65-F5344CB8AC3E}">
        <p14:creationId xmlns:p14="http://schemas.microsoft.com/office/powerpoint/2010/main" val="1265539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584</Words>
  <Application>Microsoft Office PowerPoint</Application>
  <PresentationFormat>Widescreen</PresentationFormat>
  <Paragraphs>100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What it is Event Sourcing</vt:lpstr>
      <vt:lpstr>ORM Approach</vt:lpstr>
      <vt:lpstr>Event Sourcing Approach </vt:lpstr>
      <vt:lpstr>How it works within Durable Functions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Aggregator </vt:lpstr>
      <vt:lpstr>Orchestrator function code constraints</vt:lpstr>
      <vt:lpstr>PowerPoint Presentation</vt:lpstr>
      <vt:lpstr>PowerPoint Presentation</vt:lpstr>
      <vt:lpstr>How this works under the hood</vt:lpstr>
      <vt:lpstr>Orchestrator Lifecycle</vt:lpstr>
      <vt:lpstr>Orchestrator Lifecycle</vt:lpstr>
      <vt:lpstr>That´s cool… Can you show me some code?</vt:lpstr>
      <vt:lpstr>PowerPoint Presentation</vt:lpstr>
      <vt:lpstr>https://github.com/luismanez/netcoreconf-bcn-2020</vt:lpstr>
      <vt:lpstr>Sponsors</vt:lpstr>
      <vt:lpstr>PowerPoint Presentation</vt:lpstr>
      <vt:lpstr>Appendix: Auto escalation</vt:lpstr>
      <vt:lpstr>The scale controller</vt:lpstr>
      <vt:lpstr>Escalation</vt:lpstr>
      <vt:lpstr>Escalation</vt:lpstr>
      <vt:lpstr>Appendix: Under the hood pieces</vt:lpstr>
      <vt:lpstr>The history table</vt:lpstr>
      <vt:lpstr>The instances table</vt:lpstr>
      <vt:lpstr>Work-item queue</vt:lpstr>
      <vt:lpstr>Control queues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Juan Carlos Martinez</cp:lastModifiedBy>
  <cp:revision>27</cp:revision>
  <dcterms:created xsi:type="dcterms:W3CDTF">2020-01-14T12:03:28Z</dcterms:created>
  <dcterms:modified xsi:type="dcterms:W3CDTF">2020-01-16T12:17:10Z</dcterms:modified>
</cp:coreProperties>
</file>